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4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184C4-246B-45C1-9FF5-CEB8628F07AC}" type="datetimeFigureOut">
              <a:rPr lang="fr-FR" smtClean="0"/>
              <a:pPr/>
              <a:t>27/05/2009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9B37-CC78-4E36-91CF-610C9F96982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184C4-246B-45C1-9FF5-CEB8628F07AC}" type="datetimeFigureOut">
              <a:rPr lang="fr-FR" smtClean="0"/>
              <a:pPr/>
              <a:t>27/05/2009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9B37-CC78-4E36-91CF-610C9F96982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184C4-246B-45C1-9FF5-CEB8628F07AC}" type="datetimeFigureOut">
              <a:rPr lang="fr-FR" smtClean="0"/>
              <a:pPr/>
              <a:t>27/05/2009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9B37-CC78-4E36-91CF-610C9F96982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184C4-246B-45C1-9FF5-CEB8628F07AC}" type="datetimeFigureOut">
              <a:rPr lang="fr-FR" smtClean="0"/>
              <a:pPr/>
              <a:t>27/05/2009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9B37-CC78-4E36-91CF-610C9F96982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184C4-246B-45C1-9FF5-CEB8628F07AC}" type="datetimeFigureOut">
              <a:rPr lang="fr-FR" smtClean="0"/>
              <a:pPr/>
              <a:t>27/05/2009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9B37-CC78-4E36-91CF-610C9F96982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184C4-246B-45C1-9FF5-CEB8628F07AC}" type="datetimeFigureOut">
              <a:rPr lang="fr-FR" smtClean="0"/>
              <a:pPr/>
              <a:t>27/05/2009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9B37-CC78-4E36-91CF-610C9F96982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184C4-246B-45C1-9FF5-CEB8628F07AC}" type="datetimeFigureOut">
              <a:rPr lang="fr-FR" smtClean="0"/>
              <a:pPr/>
              <a:t>27/05/2009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9B37-CC78-4E36-91CF-610C9F96982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184C4-246B-45C1-9FF5-CEB8628F07AC}" type="datetimeFigureOut">
              <a:rPr lang="fr-FR" smtClean="0"/>
              <a:pPr/>
              <a:t>27/05/2009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9B37-CC78-4E36-91CF-610C9F96982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184C4-246B-45C1-9FF5-CEB8628F07AC}" type="datetimeFigureOut">
              <a:rPr lang="fr-FR" smtClean="0"/>
              <a:pPr/>
              <a:t>27/05/2009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9B37-CC78-4E36-91CF-610C9F96982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184C4-246B-45C1-9FF5-CEB8628F07AC}" type="datetimeFigureOut">
              <a:rPr lang="fr-FR" smtClean="0"/>
              <a:pPr/>
              <a:t>27/05/2009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9B37-CC78-4E36-91CF-610C9F96982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184C4-246B-45C1-9FF5-CEB8628F07AC}" type="datetimeFigureOut">
              <a:rPr lang="fr-FR" smtClean="0"/>
              <a:pPr/>
              <a:t>27/05/2009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9B37-CC78-4E36-91CF-610C9F96982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184C4-246B-45C1-9FF5-CEB8628F07AC}" type="datetimeFigureOut">
              <a:rPr lang="fr-FR" smtClean="0"/>
              <a:pPr/>
              <a:t>27/05/2009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89B37-CC78-4E36-91CF-610C9F969825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772400" cy="1470025"/>
          </a:xfrm>
        </p:spPr>
        <p:txBody>
          <a:bodyPr>
            <a:normAutofit/>
          </a:bodyPr>
          <a:lstStyle/>
          <a:p>
            <a:r>
              <a:rPr lang="fr-FR" dirty="0" smtClean="0"/>
              <a:t>Page </a:t>
            </a:r>
            <a:r>
              <a:rPr lang="fr-FR" dirty="0" err="1" smtClean="0"/>
              <a:t>Layout</a:t>
            </a:r>
            <a:r>
              <a:rPr lang="fr-FR" dirty="0" smtClean="0"/>
              <a:t> Analyzer Agora </a:t>
            </a:r>
            <a:r>
              <a:rPr lang="fr-FR" dirty="0" err="1" smtClean="0"/>
              <a:t>June</a:t>
            </a:r>
            <a:r>
              <a:rPr lang="fr-FR" dirty="0" smtClean="0"/>
              <a:t>-2009</a:t>
            </a:r>
            <a:endParaRPr lang="fr-FR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5857884" y="4143380"/>
            <a:ext cx="2843210" cy="1752600"/>
          </a:xfrm>
        </p:spPr>
        <p:txBody>
          <a:bodyPr>
            <a:normAutofit fontScale="85000" lnSpcReduction="20000"/>
          </a:bodyPr>
          <a:lstStyle/>
          <a:p>
            <a:r>
              <a:rPr lang="fr-FR" dirty="0" err="1" smtClean="0"/>
              <a:t>Rachit</a:t>
            </a:r>
            <a:r>
              <a:rPr lang="fr-FR" dirty="0" smtClean="0"/>
              <a:t> Agrawal</a:t>
            </a:r>
          </a:p>
          <a:p>
            <a:r>
              <a:rPr lang="fr-FR" dirty="0" err="1" smtClean="0"/>
              <a:t>Intern</a:t>
            </a:r>
            <a:r>
              <a:rPr lang="fr-FR" dirty="0" smtClean="0"/>
              <a:t> (</a:t>
            </a:r>
            <a:r>
              <a:rPr lang="fr-FR" dirty="0" err="1" smtClean="0"/>
              <a:t>Cesr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Btech</a:t>
            </a:r>
            <a:r>
              <a:rPr lang="fr-FR" dirty="0" smtClean="0"/>
              <a:t>(IT) 8th </a:t>
            </a:r>
            <a:r>
              <a:rPr lang="fr-FR" dirty="0" err="1" smtClean="0"/>
              <a:t>sem</a:t>
            </a:r>
            <a:r>
              <a:rPr lang="fr-FR" dirty="0" smtClean="0"/>
              <a:t> </a:t>
            </a:r>
          </a:p>
          <a:p>
            <a:r>
              <a:rPr lang="fr-FR" smtClean="0"/>
              <a:t>IIIT-Allahabad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Page Layout Analyzer :- AGORA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609600" y="175260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1)A walk through of the source code of Agora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2)Analysis of the bugs of Agora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3)Understanding the code required to rebuilt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4800600" y="175260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1) Une promenade à travers le code source de l'Agora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2) Analyse des bugs de l'Agora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3) Comprendre le code nécessaire pour reconstruire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Page </a:t>
            </a:r>
            <a:r>
              <a:rPr lang="fr-FR" dirty="0" err="1" smtClean="0"/>
              <a:t>Layout</a:t>
            </a:r>
            <a:r>
              <a:rPr lang="fr-FR" dirty="0" smtClean="0"/>
              <a:t> Analyzer :- AGORA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4)Line Segmentation and Detection</a:t>
            </a:r>
          </a:p>
          <a:p>
            <a:pPr>
              <a:buNone/>
            </a:pPr>
            <a:r>
              <a:rPr lang="en-US" dirty="0" smtClean="0"/>
              <a:t>5)Word Segmentation and Detection</a:t>
            </a:r>
          </a:p>
          <a:p>
            <a:pPr>
              <a:buNone/>
            </a:pPr>
            <a:r>
              <a:rPr lang="en-US" dirty="0" smtClean="0"/>
              <a:t>6)Char Segmentation and Detection</a:t>
            </a:r>
          </a:p>
          <a:p>
            <a:pPr>
              <a:buNone/>
            </a:pPr>
            <a:r>
              <a:rPr lang="en-US" dirty="0" smtClean="0"/>
              <a:t>7)Class Detection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4) Ligne de segmentation et de détection</a:t>
            </a:r>
          </a:p>
          <a:p>
            <a:pPr>
              <a:buNone/>
            </a:pPr>
            <a:r>
              <a:rPr lang="fr-FR" dirty="0" smtClean="0"/>
              <a:t>5) Word Segmentation et détection</a:t>
            </a:r>
          </a:p>
          <a:p>
            <a:pPr>
              <a:buNone/>
            </a:pPr>
            <a:r>
              <a:rPr lang="fr-FR" dirty="0" smtClean="0"/>
              <a:t>6) Car Segmentation et détection</a:t>
            </a:r>
          </a:p>
          <a:p>
            <a:pPr>
              <a:buNone/>
            </a:pPr>
            <a:r>
              <a:rPr lang="fr-FR" dirty="0" smtClean="0"/>
              <a:t>7) Classe de détection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Page </a:t>
            </a:r>
            <a:r>
              <a:rPr lang="fr-FR" dirty="0" err="1" smtClean="0"/>
              <a:t>Layout</a:t>
            </a:r>
            <a:r>
              <a:rPr lang="fr-FR" dirty="0" smtClean="0"/>
              <a:t> Analyzer :- AGORA</a:t>
            </a:r>
            <a:br>
              <a:rPr lang="fr-FR" dirty="0" smtClean="0"/>
            </a:b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Assigned</a:t>
            </a:r>
            <a:r>
              <a:rPr lang="fr-FR" smtClean="0"/>
              <a:t> / Travail affectées: --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8) Accent and Punctuation Detection </a:t>
            </a:r>
          </a:p>
          <a:p>
            <a:pPr>
              <a:buNone/>
            </a:pPr>
            <a:r>
              <a:rPr lang="en-US" dirty="0" smtClean="0"/>
              <a:t>9) Merging of Accents</a:t>
            </a:r>
          </a:p>
          <a:p>
            <a:pPr>
              <a:buNone/>
            </a:pPr>
            <a:r>
              <a:rPr lang="en-US" dirty="0" smtClean="0"/>
              <a:t>10) Generation of statistical Data (Gaplength1 and Gaplength2)</a:t>
            </a:r>
          </a:p>
          <a:p>
            <a:pPr>
              <a:buNone/>
            </a:pPr>
            <a:r>
              <a:rPr lang="en-US" dirty="0" smtClean="0"/>
              <a:t>11) Changing of GUI to view these things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fr-FR" dirty="0" smtClean="0"/>
              <a:t>8) Accent et de détection des signes de ponctuation</a:t>
            </a:r>
          </a:p>
          <a:p>
            <a:pPr>
              <a:buNone/>
            </a:pPr>
            <a:r>
              <a:rPr lang="fr-FR" dirty="0" smtClean="0"/>
              <a:t>9) Fusion des Accents</a:t>
            </a:r>
          </a:p>
          <a:p>
            <a:pPr>
              <a:buNone/>
            </a:pPr>
            <a:r>
              <a:rPr lang="fr-FR" dirty="0" smtClean="0"/>
              <a:t>10) Production de statistiques de données (longueur 1 Gap </a:t>
            </a:r>
            <a:r>
              <a:rPr lang="fr-FR" dirty="0" err="1" smtClean="0"/>
              <a:t>Gap</a:t>
            </a:r>
            <a:r>
              <a:rPr lang="fr-FR" dirty="0" smtClean="0"/>
              <a:t> longueur et 2)</a:t>
            </a:r>
          </a:p>
          <a:p>
            <a:pPr>
              <a:buNone/>
            </a:pPr>
            <a:r>
              <a:rPr lang="fr-FR" dirty="0" smtClean="0"/>
              <a:t>11) Modification de l'interface graphique pour visualiser les choses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Page </a:t>
            </a:r>
            <a:r>
              <a:rPr lang="fr-FR" dirty="0" err="1" smtClean="0"/>
              <a:t>Layout</a:t>
            </a:r>
            <a:r>
              <a:rPr lang="fr-FR" dirty="0" smtClean="0"/>
              <a:t> Analyzer :- AGORA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12)Generation of XML files</a:t>
            </a:r>
          </a:p>
          <a:p>
            <a:pPr>
              <a:buNone/>
            </a:pPr>
            <a:r>
              <a:rPr lang="en-US" dirty="0" smtClean="0"/>
              <a:t>13)Marking the elements containing un-necessary part of other elements</a:t>
            </a:r>
          </a:p>
          <a:p>
            <a:pPr>
              <a:buNone/>
            </a:pPr>
            <a:r>
              <a:rPr lang="en-US" dirty="0" smtClean="0"/>
              <a:t>14)Repairing code to free un-necessary variables(responsible to crash agora)</a:t>
            </a:r>
          </a:p>
          <a:p>
            <a:pPr>
              <a:buNone/>
            </a:pPr>
            <a:r>
              <a:rPr lang="en-US" dirty="0" smtClean="0"/>
              <a:t>15)Documentation of whole work done (in </a:t>
            </a:r>
            <a:r>
              <a:rPr lang="en-US" dirty="0" err="1" smtClean="0"/>
              <a:t>english</a:t>
            </a:r>
            <a:r>
              <a:rPr lang="en-US" dirty="0" smtClean="0"/>
              <a:t>)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fr-FR" dirty="0" smtClean="0"/>
              <a:t>12) de génération de fichiers XML</a:t>
            </a:r>
          </a:p>
          <a:p>
            <a:pPr>
              <a:buNone/>
            </a:pPr>
            <a:r>
              <a:rPr lang="fr-FR" dirty="0" smtClean="0"/>
              <a:t>13) Le marquage des éléments contenant un nécessaire-part d'autres éléments</a:t>
            </a:r>
          </a:p>
          <a:p>
            <a:pPr>
              <a:buNone/>
            </a:pPr>
            <a:r>
              <a:rPr lang="fr-FR" dirty="0" smtClean="0"/>
              <a:t>14) Réparation d'un code de libre-variables nécessaires (responsable de crash agora)</a:t>
            </a:r>
          </a:p>
          <a:p>
            <a:pPr>
              <a:buNone/>
            </a:pPr>
            <a:r>
              <a:rPr lang="fr-FR" dirty="0" smtClean="0"/>
              <a:t>15) toute la documentation de travail (en anglais)</a:t>
            </a: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Page </a:t>
            </a:r>
            <a:r>
              <a:rPr lang="fr-FR" dirty="0" err="1" smtClean="0"/>
              <a:t>Layout</a:t>
            </a:r>
            <a:r>
              <a:rPr lang="fr-FR" dirty="0" smtClean="0"/>
              <a:t> Analyzer :- AGORA</a:t>
            </a:r>
            <a:br>
              <a:rPr lang="fr-FR" dirty="0" smtClean="0"/>
            </a:br>
            <a:r>
              <a:rPr lang="en-US" dirty="0" smtClean="0"/>
              <a:t>Future Modifications in the Software / </a:t>
            </a:r>
            <a:r>
              <a:rPr lang="fr-FR" dirty="0" smtClean="0"/>
              <a:t>Modifications futures dans les logiciels</a:t>
            </a:r>
            <a:r>
              <a:rPr lang="en-US" dirty="0" smtClean="0"/>
              <a:t>:-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2928934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1)	Removal of unwanted part in CC</a:t>
            </a:r>
          </a:p>
          <a:p>
            <a:pPr>
              <a:buNone/>
            </a:pPr>
            <a:r>
              <a:rPr lang="en-US" dirty="0" smtClean="0"/>
              <a:t>2)	Identification of the punctuation in parts</a:t>
            </a:r>
          </a:p>
          <a:p>
            <a:pPr>
              <a:buNone/>
            </a:pPr>
            <a:r>
              <a:rPr lang="en-US" dirty="0" smtClean="0"/>
              <a:t>3)	Comparison between two CC 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3000372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1) Suppression des indésirables dans la partie CC</a:t>
            </a:r>
          </a:p>
          <a:p>
            <a:pPr>
              <a:buNone/>
            </a:pPr>
            <a:r>
              <a:rPr lang="fr-FR" dirty="0" smtClean="0"/>
              <a:t>2) Identification de la ponctuation dans les parties</a:t>
            </a:r>
          </a:p>
          <a:p>
            <a:pPr>
              <a:buNone/>
            </a:pPr>
            <a:r>
              <a:rPr lang="fr-FR" dirty="0" smtClean="0"/>
              <a:t>3) Comparaison entre deux CC</a:t>
            </a:r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Page </a:t>
            </a:r>
            <a:r>
              <a:rPr lang="fr-FR" dirty="0" err="1" smtClean="0"/>
              <a:t>Layout</a:t>
            </a:r>
            <a:r>
              <a:rPr lang="fr-FR" dirty="0" smtClean="0"/>
              <a:t> Analyzer :- AGORA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4)	Implementation of Word Segmentation via dictionary (after classification)</a:t>
            </a:r>
          </a:p>
          <a:p>
            <a:pPr>
              <a:buNone/>
            </a:pPr>
            <a:r>
              <a:rPr lang="en-US" dirty="0" smtClean="0"/>
              <a:t>5)	Horizontal touching and Broken Characters </a:t>
            </a:r>
          </a:p>
          <a:p>
            <a:pPr>
              <a:buNone/>
            </a:pPr>
            <a:r>
              <a:rPr lang="en-US" dirty="0" smtClean="0"/>
              <a:t>6)	Technical Problem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4) Mise en </a:t>
            </a:r>
            <a:r>
              <a:rPr lang="fr-FR" dirty="0" err="1" smtClean="0"/>
              <a:t>oeuvre</a:t>
            </a:r>
            <a:r>
              <a:rPr lang="fr-FR" dirty="0" smtClean="0"/>
              <a:t> de Word Segmentation par dictionnaire (après classement)</a:t>
            </a:r>
          </a:p>
          <a:p>
            <a:pPr>
              <a:buNone/>
            </a:pPr>
            <a:r>
              <a:rPr lang="fr-FR" dirty="0" smtClean="0"/>
              <a:t>5) le toucher et horizontal </a:t>
            </a:r>
            <a:r>
              <a:rPr lang="fr-FR" dirty="0" err="1" smtClean="0"/>
              <a:t>Broken</a:t>
            </a:r>
            <a:r>
              <a:rPr lang="fr-FR" dirty="0" smtClean="0"/>
              <a:t> </a:t>
            </a:r>
            <a:r>
              <a:rPr lang="fr-FR" dirty="0" err="1" smtClean="0"/>
              <a:t>Characters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6) Problème technique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328</Words>
  <Application>Microsoft Office PowerPoint</Application>
  <PresentationFormat>On-screen Show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Page Layout Analyzer Agora June-2009</vt:lpstr>
      <vt:lpstr>Slide 2</vt:lpstr>
      <vt:lpstr>Page Layout Analyzer :- AGORA</vt:lpstr>
      <vt:lpstr>Page Layout Analyzer :- AGORA Work Assigned / Travail affectées: --</vt:lpstr>
      <vt:lpstr>Page Layout Analyzer :- AGORA</vt:lpstr>
      <vt:lpstr> Page Layout Analyzer :- AGORA Future Modifications in the Software / Modifications futures dans les logiciels:- </vt:lpstr>
      <vt:lpstr>Page Layout Analyzer :- AGORA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Page Layout Analyzer :- AGORA</dc:title>
  <dc:creator>CESR</dc:creator>
  <cp:lastModifiedBy>CESR</cp:lastModifiedBy>
  <cp:revision>11</cp:revision>
  <dcterms:created xsi:type="dcterms:W3CDTF">2009-05-18T08:43:43Z</dcterms:created>
  <dcterms:modified xsi:type="dcterms:W3CDTF">2009-05-27T09:09:28Z</dcterms:modified>
</cp:coreProperties>
</file>